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1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3963B-F29C-4D90-85C7-4B3C104C7DB2}" type="datetimeFigureOut">
              <a:rPr lang="es-CO" smtClean="0"/>
              <a:t>28/10/2016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39EE7-FB3C-414C-A593-47743D343D7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5240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3963B-F29C-4D90-85C7-4B3C104C7DB2}" type="datetimeFigureOut">
              <a:rPr lang="es-CO" smtClean="0"/>
              <a:t>28/10/2016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39EE7-FB3C-414C-A593-47743D343D7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217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3963B-F29C-4D90-85C7-4B3C104C7DB2}" type="datetimeFigureOut">
              <a:rPr lang="es-CO" smtClean="0"/>
              <a:t>28/10/2016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39EE7-FB3C-414C-A593-47743D343D7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60747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3963B-F29C-4D90-85C7-4B3C104C7DB2}" type="datetimeFigureOut">
              <a:rPr lang="es-CO" smtClean="0"/>
              <a:t>28/10/2016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39EE7-FB3C-414C-A593-47743D343D7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40087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3963B-F29C-4D90-85C7-4B3C104C7DB2}" type="datetimeFigureOut">
              <a:rPr lang="es-CO" smtClean="0"/>
              <a:t>28/10/2016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39EE7-FB3C-414C-A593-47743D343D7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77882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3963B-F29C-4D90-85C7-4B3C104C7DB2}" type="datetimeFigureOut">
              <a:rPr lang="es-CO" smtClean="0"/>
              <a:t>28/10/2016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39EE7-FB3C-414C-A593-47743D343D7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13549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3963B-F29C-4D90-85C7-4B3C104C7DB2}" type="datetimeFigureOut">
              <a:rPr lang="es-CO" smtClean="0"/>
              <a:t>28/10/2016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39EE7-FB3C-414C-A593-47743D343D7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64536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3963B-F29C-4D90-85C7-4B3C104C7DB2}" type="datetimeFigureOut">
              <a:rPr lang="es-CO" smtClean="0"/>
              <a:t>28/10/2016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39EE7-FB3C-414C-A593-47743D343D7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705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3963B-F29C-4D90-85C7-4B3C104C7DB2}" type="datetimeFigureOut">
              <a:rPr lang="es-CO" smtClean="0"/>
              <a:t>28/10/2016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39EE7-FB3C-414C-A593-47743D343D7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76768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3963B-F29C-4D90-85C7-4B3C104C7DB2}" type="datetimeFigureOut">
              <a:rPr lang="es-CO" smtClean="0"/>
              <a:t>28/10/2016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39EE7-FB3C-414C-A593-47743D343D7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61627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3963B-F29C-4D90-85C7-4B3C104C7DB2}" type="datetimeFigureOut">
              <a:rPr lang="es-CO" smtClean="0"/>
              <a:t>28/10/2016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39EE7-FB3C-414C-A593-47743D343D7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20570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3963B-F29C-4D90-85C7-4B3C104C7DB2}" type="datetimeFigureOut">
              <a:rPr lang="es-CO" smtClean="0"/>
              <a:t>28/10/2016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39EE7-FB3C-414C-A593-47743D343D7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87969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hyperlink" Target="http://4.bp.blogspot.com/-GgHSHRItwrs/UcYmzVqUhwI/AAAAAAABUqg/J4SHqU0Wmho/s1600/EFECTOS+(248).gif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142201" y="4172887"/>
            <a:ext cx="452444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36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APRENDIENDO DEL </a:t>
            </a:r>
          </a:p>
          <a:p>
            <a:pPr algn="ctr"/>
            <a:r>
              <a:rPr lang="es-ES" sz="36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XVII CONGRESO - FSM</a:t>
            </a:r>
            <a:endParaRPr lang="es-ES" sz="36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959292" y="2492896"/>
            <a:ext cx="716196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LEARNING OF</a:t>
            </a:r>
          </a:p>
          <a:p>
            <a:pPr algn="ctr"/>
            <a:r>
              <a:rPr lang="es-E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 XVII CONGRESS - WFTU</a:t>
            </a:r>
            <a:endParaRPr lang="es-E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665" y="5775854"/>
            <a:ext cx="2523703" cy="1037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Flecha abajo"/>
          <p:cNvSpPr/>
          <p:nvPr/>
        </p:nvSpPr>
        <p:spPr>
          <a:xfrm>
            <a:off x="7380312" y="5947539"/>
            <a:ext cx="432048" cy="347076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5 CuadroTexto"/>
          <p:cNvSpPr txBox="1"/>
          <p:nvPr/>
        </p:nvSpPr>
        <p:spPr>
          <a:xfrm>
            <a:off x="5508104" y="5301208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TO SEE  IN THE SHAPE</a:t>
            </a:r>
          </a:p>
          <a:p>
            <a:pPr algn="ctr"/>
            <a:r>
              <a:rPr lang="es-CO" dirty="0" smtClean="0"/>
              <a:t>OF PRESENTATION</a:t>
            </a:r>
            <a:endParaRPr lang="es-CO" dirty="0"/>
          </a:p>
        </p:txBody>
      </p:sp>
      <p:sp>
        <p:nvSpPr>
          <p:cNvPr id="9" name="8 CuadroTexto"/>
          <p:cNvSpPr txBox="1"/>
          <p:nvPr/>
        </p:nvSpPr>
        <p:spPr>
          <a:xfrm>
            <a:off x="7736951" y="6283677"/>
            <a:ext cx="1407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 smtClean="0"/>
              <a:t>Ver en forma de presentación</a:t>
            </a:r>
            <a:endParaRPr lang="es-CO" sz="1400" dirty="0"/>
          </a:p>
        </p:txBody>
      </p:sp>
      <p:pic>
        <p:nvPicPr>
          <p:cNvPr id="10" name="Picture 4" descr="http://3.bp.blogspot.com/-Y1oOnblkHiA/VWvKzQCOywI/AAAAAAAABPE/mSC6-M9EcI8/s400/tumblr_my1ucawCKu1smi5c7o1_50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247" y="188640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79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12" descr="http://4.bp.blogspot.com/-GgHSHRItwrs/UcYmzVqUhwI/AAAAAAABUqg/J4SHqU0Wmho/s320/EFECTOS+%2528248%2529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Resultado de imagen para ATOMO"/>
          <p:cNvPicPr>
            <a:picLocks noChangeAspect="1" noChangeArrowheads="1" noCrop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466" y="403213"/>
            <a:ext cx="6118769" cy="62442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Arco de bloque"/>
          <p:cNvSpPr/>
          <p:nvPr/>
        </p:nvSpPr>
        <p:spPr>
          <a:xfrm>
            <a:off x="2339750" y="1201974"/>
            <a:ext cx="4411652" cy="3888731"/>
          </a:xfrm>
          <a:prstGeom prst="blockArc">
            <a:avLst>
              <a:gd name="adj1" fmla="val 11865577"/>
              <a:gd name="adj2" fmla="val 20352109"/>
              <a:gd name="adj3" fmla="val 20478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3" name="2 Arco de bloque"/>
          <p:cNvSpPr/>
          <p:nvPr/>
        </p:nvSpPr>
        <p:spPr>
          <a:xfrm flipV="1">
            <a:off x="2411760" y="2047777"/>
            <a:ext cx="4343256" cy="3690999"/>
          </a:xfrm>
          <a:prstGeom prst="blockArc">
            <a:avLst>
              <a:gd name="adj1" fmla="val 11622834"/>
              <a:gd name="adj2" fmla="val 20716864"/>
              <a:gd name="adj3" fmla="val 2445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5" name="4 Arco de bloque"/>
          <p:cNvSpPr/>
          <p:nvPr/>
        </p:nvSpPr>
        <p:spPr>
          <a:xfrm rot="16200000" flipV="1">
            <a:off x="4562705" y="1769040"/>
            <a:ext cx="2754894" cy="3312368"/>
          </a:xfrm>
          <a:prstGeom prst="blockArc">
            <a:avLst>
              <a:gd name="adj1" fmla="val 10359880"/>
              <a:gd name="adj2" fmla="val 556012"/>
              <a:gd name="adj3" fmla="val 21771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6" name="5 Elipse"/>
          <p:cNvSpPr/>
          <p:nvPr/>
        </p:nvSpPr>
        <p:spPr>
          <a:xfrm>
            <a:off x="1907704" y="1850345"/>
            <a:ext cx="5544616" cy="2448272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6 CuadroTexto"/>
          <p:cNvSpPr txBox="1"/>
          <p:nvPr/>
        </p:nvSpPr>
        <p:spPr>
          <a:xfrm rot="3009118">
            <a:off x="5585083" y="1131492"/>
            <a:ext cx="2952328" cy="1461259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s-CO" sz="2400" b="1" dirty="0" smtClean="0">
                <a:solidFill>
                  <a:srgbClr val="C00000"/>
                </a:solidFill>
              </a:rPr>
              <a:t>ORGANIZATION</a:t>
            </a:r>
            <a:endParaRPr lang="es-CO" sz="2400" b="1" dirty="0">
              <a:solidFill>
                <a:srgbClr val="C0000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 rot="18809456">
            <a:off x="983169" y="1048384"/>
            <a:ext cx="3423006" cy="24501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s-CO" sz="2400" b="1" dirty="0" smtClean="0">
                <a:solidFill>
                  <a:srgbClr val="C00000"/>
                </a:solidFill>
              </a:rPr>
              <a:t>EMANCIPATION</a:t>
            </a:r>
            <a:endParaRPr lang="es-CO" sz="2400" b="1" dirty="0">
              <a:solidFill>
                <a:srgbClr val="C0000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 rot="2943440">
            <a:off x="1410045" y="3613192"/>
            <a:ext cx="3105557" cy="2710430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es-CO" sz="2400" b="1" dirty="0" smtClean="0">
                <a:solidFill>
                  <a:srgbClr val="C00000"/>
                </a:solidFill>
              </a:rPr>
              <a:t>EDUCATION</a:t>
            </a:r>
            <a:endParaRPr lang="es-CO" sz="2400" b="1" dirty="0">
              <a:solidFill>
                <a:srgbClr val="C0000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 rot="18432922">
            <a:off x="5742571" y="4236168"/>
            <a:ext cx="2340275" cy="1724328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es-CO" sz="2400" b="1" dirty="0" smtClean="0">
                <a:solidFill>
                  <a:srgbClr val="C00000"/>
                </a:solidFill>
              </a:rPr>
              <a:t>ACTION</a:t>
            </a:r>
            <a:endParaRPr lang="es-CO" sz="2400" b="1" dirty="0">
              <a:solidFill>
                <a:srgbClr val="C00000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347864" y="1484784"/>
            <a:ext cx="2448272" cy="129644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s-ES" sz="2800" b="1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ADVANCE</a:t>
            </a:r>
            <a:endParaRPr lang="es-ES" sz="3200" b="1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3275856" y="4298617"/>
            <a:ext cx="2810716" cy="136815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s-ES" sz="2400" b="1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IDEOLOGY</a:t>
            </a:r>
            <a:endParaRPr lang="es-ES" sz="2400" b="1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774" y="2408787"/>
            <a:ext cx="2548362" cy="1889829"/>
          </a:xfrm>
          <a:prstGeom prst="ellipse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15 Rectángulo"/>
          <p:cNvSpPr/>
          <p:nvPr/>
        </p:nvSpPr>
        <p:spPr>
          <a:xfrm>
            <a:off x="2913412" y="2498417"/>
            <a:ext cx="3314772" cy="43927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s-ES" sz="1600" b="1" dirty="0" err="1" smtClean="0">
                <a:ln w="1905">
                  <a:noFill/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World</a:t>
            </a:r>
            <a:r>
              <a:rPr lang="es-ES" sz="1600" b="1" dirty="0" smtClean="0">
                <a:ln w="1905">
                  <a:noFill/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1600" b="1" dirty="0" err="1" smtClean="0">
                <a:ln w="1905">
                  <a:noFill/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Federation</a:t>
            </a:r>
            <a:r>
              <a:rPr lang="es-ES" sz="1600" b="1" dirty="0" smtClean="0">
                <a:ln w="1905">
                  <a:noFill/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1600" b="1" dirty="0" err="1" smtClean="0">
                <a:ln w="1905">
                  <a:noFill/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Trade</a:t>
            </a:r>
            <a:r>
              <a:rPr lang="es-ES" sz="1600" b="1" dirty="0" smtClean="0">
                <a:ln w="1905">
                  <a:noFill/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1600" b="1" dirty="0" err="1" smtClean="0">
                <a:ln w="1905">
                  <a:noFill/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Union</a:t>
            </a:r>
            <a:endParaRPr lang="es-ES" sz="1600" b="1" dirty="0">
              <a:ln w="1905">
                <a:noFill/>
              </a:ln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2758009" y="1839557"/>
            <a:ext cx="3744416" cy="28191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s-E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AVANCE</a:t>
            </a:r>
            <a:endParaRPr lang="es-E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17 Rectángulo"/>
          <p:cNvSpPr/>
          <p:nvPr/>
        </p:nvSpPr>
        <p:spPr>
          <a:xfrm rot="5400000">
            <a:off x="767100" y="-1023971"/>
            <a:ext cx="3744416" cy="890594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LUCHA DE CLASES</a:t>
            </a:r>
            <a:endParaRPr lang="es-E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2771800" y="2066369"/>
            <a:ext cx="3744416" cy="298229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s-E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IDEOLOGÍA</a:t>
            </a:r>
            <a:endParaRPr lang="es-E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2771800" y="2396443"/>
            <a:ext cx="3744416" cy="298229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s-E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REVOLUCIONARIA</a:t>
            </a:r>
            <a:endParaRPr lang="es-E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3131840" y="35913"/>
            <a:ext cx="3369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COMBATIVE UNITY</a:t>
            </a:r>
            <a:endParaRPr lang="es-CO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22 Flecha curvada hacia la izquierda"/>
          <p:cNvSpPr/>
          <p:nvPr/>
        </p:nvSpPr>
        <p:spPr>
          <a:xfrm rot="19124305">
            <a:off x="7126484" y="662095"/>
            <a:ext cx="353482" cy="1765412"/>
          </a:xfrm>
          <a:prstGeom prst="curved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24" name="23 Flecha curvada hacia la izquierda"/>
          <p:cNvSpPr/>
          <p:nvPr/>
        </p:nvSpPr>
        <p:spPr>
          <a:xfrm rot="2028443">
            <a:off x="7061411" y="4687752"/>
            <a:ext cx="282929" cy="1528025"/>
          </a:xfrm>
          <a:prstGeom prst="curved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25" name="24 Flecha curvada hacia la izquierda"/>
          <p:cNvSpPr/>
          <p:nvPr/>
        </p:nvSpPr>
        <p:spPr>
          <a:xfrm rot="8286521">
            <a:off x="2109381" y="4922496"/>
            <a:ext cx="250578" cy="1347038"/>
          </a:xfrm>
          <a:prstGeom prst="curved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26" name="25 Flecha curvada hacia la izquierda"/>
          <p:cNvSpPr/>
          <p:nvPr/>
        </p:nvSpPr>
        <p:spPr>
          <a:xfrm rot="13139149">
            <a:off x="1992649" y="777936"/>
            <a:ext cx="283142" cy="1801010"/>
          </a:xfrm>
          <a:prstGeom prst="curved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pic>
        <p:nvPicPr>
          <p:cNvPr id="27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926" y="3146339"/>
            <a:ext cx="564101" cy="648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796" y="3185609"/>
            <a:ext cx="313754" cy="306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29 Arco de bloque"/>
          <p:cNvSpPr/>
          <p:nvPr/>
        </p:nvSpPr>
        <p:spPr>
          <a:xfrm rot="16200000">
            <a:off x="1758586" y="1656838"/>
            <a:ext cx="2754894" cy="3608784"/>
          </a:xfrm>
          <a:prstGeom prst="blockArc">
            <a:avLst>
              <a:gd name="adj1" fmla="val 9974076"/>
              <a:gd name="adj2" fmla="val 556012"/>
              <a:gd name="adj3" fmla="val 21771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31" name="30 Rectángulo"/>
          <p:cNvSpPr/>
          <p:nvPr/>
        </p:nvSpPr>
        <p:spPr>
          <a:xfrm>
            <a:off x="2843808" y="215062"/>
            <a:ext cx="3314772" cy="40060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s-ES" sz="1600" b="1" dirty="0" smtClean="0">
                <a:ln w="1905">
                  <a:noFill/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Federación Sindical Mundial</a:t>
            </a:r>
            <a:endParaRPr lang="es-ES" sz="1600" b="1" dirty="0">
              <a:ln w="1905">
                <a:noFill/>
              </a:ln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2" name="31 Rectángulo"/>
          <p:cNvSpPr/>
          <p:nvPr/>
        </p:nvSpPr>
        <p:spPr>
          <a:xfrm rot="16200000">
            <a:off x="4344013" y="-951523"/>
            <a:ext cx="3744416" cy="876104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SOLIDARIDAD</a:t>
            </a:r>
            <a:endParaRPr lang="es-E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3" name="32 Rectángulo"/>
          <p:cNvSpPr/>
          <p:nvPr/>
        </p:nvSpPr>
        <p:spPr>
          <a:xfrm rot="16200000">
            <a:off x="1978512" y="1851547"/>
            <a:ext cx="2378666" cy="32403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s-ES" sz="2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SOLIDARITY</a:t>
            </a:r>
            <a:endParaRPr lang="es-ES" sz="2400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4" name="33 Rectángulo"/>
          <p:cNvSpPr/>
          <p:nvPr/>
        </p:nvSpPr>
        <p:spPr>
          <a:xfrm rot="5400000">
            <a:off x="4355976" y="1706329"/>
            <a:ext cx="2592288" cy="345638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s-ES" sz="24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</a:t>
            </a:r>
            <a:r>
              <a:rPr lang="es-ES" sz="2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LASS FIGHT</a:t>
            </a:r>
            <a:endParaRPr lang="es-ES" sz="2400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5" name="34 Rectángulo"/>
          <p:cNvSpPr/>
          <p:nvPr/>
        </p:nvSpPr>
        <p:spPr>
          <a:xfrm>
            <a:off x="5580112" y="3172906"/>
            <a:ext cx="1334468" cy="40011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</a:rPr>
              <a:t>CONGRESS</a:t>
            </a:r>
            <a:endParaRPr lang="es-ES" sz="2000" b="1" dirty="0">
              <a:ln w="10541" cmpd="sng">
                <a:solidFill>
                  <a:srgbClr val="C00000"/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3491880" y="6495727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AUTOCRITIC</a:t>
            </a:r>
            <a:endParaRPr lang="es-CO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874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7" grpId="0"/>
      <p:bldP spid="8" grpId="0"/>
      <p:bldP spid="9" grpId="0"/>
      <p:bldP spid="10" grpId="0"/>
      <p:bldP spid="11" grpId="0"/>
      <p:bldP spid="12" grpId="0"/>
      <p:bldP spid="17" grpId="0"/>
      <p:bldP spid="18" grpId="0"/>
      <p:bldP spid="20" grpId="0"/>
      <p:bldP spid="21" grpId="0"/>
      <p:bldP spid="22" grpId="0"/>
      <p:bldP spid="30" grpId="0" animBg="1"/>
      <p:bldP spid="32" grpId="0"/>
      <p:bldP spid="33" grpId="0"/>
      <p:bldP spid="34" grpId="0"/>
      <p:bldP spid="37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52</Words>
  <Application>Microsoft Office PowerPoint</Application>
  <PresentationFormat>Presentación en pantalla (4:3)</PresentationFormat>
  <Paragraphs>25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EDGAR</dc:creator>
  <cp:lastModifiedBy>EDGAR</cp:lastModifiedBy>
  <cp:revision>27</cp:revision>
  <dcterms:created xsi:type="dcterms:W3CDTF">2016-10-27T23:22:40Z</dcterms:created>
  <dcterms:modified xsi:type="dcterms:W3CDTF">2016-10-29T01:22:01Z</dcterms:modified>
</cp:coreProperties>
</file>